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Lst>
  <p:sldSz cx="9144000" cy="6858000" type="screen4x3"/>
  <p:notesSz cx="6858000" cy="9144000"/>
  <p:custDataLst>
    <p:tags r:id="rId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D42DC43-49E4-4F69-8566-5381EDE33C56}" type="datetimeFigureOut">
              <a:rPr lang="en-US" smtClean="0"/>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73702-23AE-4099-98A7-474F6BAF4547}" type="slidenum">
              <a:rPr lang="en-US" smtClean="0"/>
              <a:t>‹#›</a:t>
            </a:fld>
            <a:endParaRPr lang="en-US"/>
          </a:p>
        </p:txBody>
      </p:sp>
    </p:spTree>
    <p:extLst>
      <p:ext uri="{BB962C8B-B14F-4D97-AF65-F5344CB8AC3E}">
        <p14:creationId xmlns:p14="http://schemas.microsoft.com/office/powerpoint/2010/main" val="2622713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42DC43-49E4-4F69-8566-5381EDE33C56}" type="datetimeFigureOut">
              <a:rPr lang="en-US" smtClean="0"/>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73702-23AE-4099-98A7-474F6BAF4547}" type="slidenum">
              <a:rPr lang="en-US" smtClean="0"/>
              <a:t>‹#›</a:t>
            </a:fld>
            <a:endParaRPr lang="en-US"/>
          </a:p>
        </p:txBody>
      </p:sp>
    </p:spTree>
    <p:extLst>
      <p:ext uri="{BB962C8B-B14F-4D97-AF65-F5344CB8AC3E}">
        <p14:creationId xmlns:p14="http://schemas.microsoft.com/office/powerpoint/2010/main" val="2829420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42DC43-49E4-4F69-8566-5381EDE33C56}" type="datetimeFigureOut">
              <a:rPr lang="en-US" smtClean="0"/>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73702-23AE-4099-98A7-474F6BAF4547}" type="slidenum">
              <a:rPr lang="en-US" smtClean="0"/>
              <a:t>‹#›</a:t>
            </a:fld>
            <a:endParaRPr lang="en-US"/>
          </a:p>
        </p:txBody>
      </p:sp>
    </p:spTree>
    <p:extLst>
      <p:ext uri="{BB962C8B-B14F-4D97-AF65-F5344CB8AC3E}">
        <p14:creationId xmlns:p14="http://schemas.microsoft.com/office/powerpoint/2010/main" val="41254342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42DC43-49E4-4F69-8566-5381EDE33C56}" type="datetimeFigureOut">
              <a:rPr lang="en-US" smtClean="0"/>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73702-23AE-4099-98A7-474F6BAF4547}" type="slidenum">
              <a:rPr lang="en-US" smtClean="0"/>
              <a:t>‹#›</a:t>
            </a:fld>
            <a:endParaRPr lang="en-US"/>
          </a:p>
        </p:txBody>
      </p:sp>
    </p:spTree>
    <p:extLst>
      <p:ext uri="{BB962C8B-B14F-4D97-AF65-F5344CB8AC3E}">
        <p14:creationId xmlns:p14="http://schemas.microsoft.com/office/powerpoint/2010/main" val="2063782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42DC43-49E4-4F69-8566-5381EDE33C56}" type="datetimeFigureOut">
              <a:rPr lang="en-US" smtClean="0"/>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73702-23AE-4099-98A7-474F6BAF4547}" type="slidenum">
              <a:rPr lang="en-US" smtClean="0"/>
              <a:t>‹#›</a:t>
            </a:fld>
            <a:endParaRPr lang="en-US"/>
          </a:p>
        </p:txBody>
      </p:sp>
    </p:spTree>
    <p:extLst>
      <p:ext uri="{BB962C8B-B14F-4D97-AF65-F5344CB8AC3E}">
        <p14:creationId xmlns:p14="http://schemas.microsoft.com/office/powerpoint/2010/main" val="512891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42DC43-49E4-4F69-8566-5381EDE33C56}" type="datetimeFigureOut">
              <a:rPr lang="en-US" smtClean="0"/>
              <a:t>12/6/2010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73702-23AE-4099-98A7-474F6BAF4547}" type="slidenum">
              <a:rPr lang="en-US" smtClean="0"/>
              <a:t>‹#›</a:t>
            </a:fld>
            <a:endParaRPr lang="en-US"/>
          </a:p>
        </p:txBody>
      </p:sp>
    </p:spTree>
    <p:extLst>
      <p:ext uri="{BB962C8B-B14F-4D97-AF65-F5344CB8AC3E}">
        <p14:creationId xmlns:p14="http://schemas.microsoft.com/office/powerpoint/2010/main" val="2820248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D42DC43-49E4-4F69-8566-5381EDE33C56}" type="datetimeFigureOut">
              <a:rPr lang="en-US" smtClean="0"/>
              <a:t>12/6/2010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73702-23AE-4099-98A7-474F6BAF4547}" type="slidenum">
              <a:rPr lang="en-US" smtClean="0"/>
              <a:t>‹#›</a:t>
            </a:fld>
            <a:endParaRPr lang="en-US"/>
          </a:p>
        </p:txBody>
      </p:sp>
    </p:spTree>
    <p:extLst>
      <p:ext uri="{BB962C8B-B14F-4D97-AF65-F5344CB8AC3E}">
        <p14:creationId xmlns:p14="http://schemas.microsoft.com/office/powerpoint/2010/main" val="532848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42DC43-49E4-4F69-8566-5381EDE33C56}" type="datetimeFigureOut">
              <a:rPr lang="en-US" smtClean="0"/>
              <a:t>12/6/2010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73702-23AE-4099-98A7-474F6BAF4547}" type="slidenum">
              <a:rPr lang="en-US" smtClean="0"/>
              <a:t>‹#›</a:t>
            </a:fld>
            <a:endParaRPr lang="en-US"/>
          </a:p>
        </p:txBody>
      </p:sp>
    </p:spTree>
    <p:extLst>
      <p:ext uri="{BB962C8B-B14F-4D97-AF65-F5344CB8AC3E}">
        <p14:creationId xmlns:p14="http://schemas.microsoft.com/office/powerpoint/2010/main" val="906771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42DC43-49E4-4F69-8566-5381EDE33C56}" type="datetimeFigureOut">
              <a:rPr lang="en-US" smtClean="0"/>
              <a:t>12/6/2010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773702-23AE-4099-98A7-474F6BAF4547}" type="slidenum">
              <a:rPr lang="en-US" smtClean="0"/>
              <a:t>‹#›</a:t>
            </a:fld>
            <a:endParaRPr lang="en-US"/>
          </a:p>
        </p:txBody>
      </p:sp>
    </p:spTree>
    <p:extLst>
      <p:ext uri="{BB962C8B-B14F-4D97-AF65-F5344CB8AC3E}">
        <p14:creationId xmlns:p14="http://schemas.microsoft.com/office/powerpoint/2010/main" val="4060293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42DC43-49E4-4F69-8566-5381EDE33C56}" type="datetimeFigureOut">
              <a:rPr lang="en-US" smtClean="0"/>
              <a:t>12/6/2010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73702-23AE-4099-98A7-474F6BAF4547}" type="slidenum">
              <a:rPr lang="en-US" smtClean="0"/>
              <a:t>‹#›</a:t>
            </a:fld>
            <a:endParaRPr lang="en-US"/>
          </a:p>
        </p:txBody>
      </p:sp>
    </p:spTree>
    <p:extLst>
      <p:ext uri="{BB962C8B-B14F-4D97-AF65-F5344CB8AC3E}">
        <p14:creationId xmlns:p14="http://schemas.microsoft.com/office/powerpoint/2010/main" val="20499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42DC43-49E4-4F69-8566-5381EDE33C56}" type="datetimeFigureOut">
              <a:rPr lang="en-US" smtClean="0"/>
              <a:t>12/6/2010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73702-23AE-4099-98A7-474F6BAF4547}" type="slidenum">
              <a:rPr lang="en-US" smtClean="0"/>
              <a:t>‹#›</a:t>
            </a:fld>
            <a:endParaRPr lang="en-US"/>
          </a:p>
        </p:txBody>
      </p:sp>
    </p:spTree>
    <p:extLst>
      <p:ext uri="{BB962C8B-B14F-4D97-AF65-F5344CB8AC3E}">
        <p14:creationId xmlns:p14="http://schemas.microsoft.com/office/powerpoint/2010/main" val="339470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42DC43-49E4-4F69-8566-5381EDE33C56}" type="datetimeFigureOut">
              <a:rPr lang="en-US" smtClean="0"/>
              <a:t>12/6/2010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773702-23AE-4099-98A7-474F6BAF4547}" type="slidenum">
              <a:rPr lang="en-US" smtClean="0"/>
              <a:t>‹#›</a:t>
            </a:fld>
            <a:endParaRPr lang="en-US"/>
          </a:p>
        </p:txBody>
      </p:sp>
    </p:spTree>
    <p:extLst>
      <p:ext uri="{BB962C8B-B14F-4D97-AF65-F5344CB8AC3E}">
        <p14:creationId xmlns:p14="http://schemas.microsoft.com/office/powerpoint/2010/main" val="4058874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971800"/>
            <a:ext cx="7772400" cy="1470025"/>
          </a:xfrm>
        </p:spPr>
        <p:txBody>
          <a:bodyPr/>
          <a:lstStyle/>
          <a:p>
            <a:r>
              <a:rPr lang="en-US" dirty="0" smtClean="0">
                <a:solidFill>
                  <a:srgbClr val="00CC00"/>
                </a:solidFill>
              </a:rPr>
              <a:t>Flip Video Camera Information</a:t>
            </a:r>
            <a:endParaRPr lang="en-US" dirty="0">
              <a:solidFill>
                <a:srgbClr val="00CC00"/>
              </a:solidFill>
            </a:endParaRPr>
          </a:p>
        </p:txBody>
      </p:sp>
      <p:sp>
        <p:nvSpPr>
          <p:cNvPr id="3" name="Subtitle 2"/>
          <p:cNvSpPr>
            <a:spLocks noGrp="1"/>
          </p:cNvSpPr>
          <p:nvPr>
            <p:ph type="subTitle" idx="1"/>
          </p:nvPr>
        </p:nvSpPr>
        <p:spPr>
          <a:xfrm>
            <a:off x="0" y="4495800"/>
            <a:ext cx="2590800" cy="2362200"/>
          </a:xfrm>
        </p:spPr>
        <p:txBody>
          <a:bodyPr/>
          <a:lstStyle/>
          <a:p>
            <a:r>
              <a:rPr lang="en-US" dirty="0" smtClean="0">
                <a:solidFill>
                  <a:srgbClr val="00CC00"/>
                </a:solidFill>
              </a:rPr>
              <a:t>By Tabatha Swann &amp; Greg Perry</a:t>
            </a:r>
            <a:endParaRPr lang="en-US" dirty="0">
              <a:solidFill>
                <a:srgbClr val="00CC00"/>
              </a:solidFill>
            </a:endParaRPr>
          </a:p>
        </p:txBody>
      </p:sp>
    </p:spTree>
    <p:extLst>
      <p:ext uri="{BB962C8B-B14F-4D97-AF65-F5344CB8AC3E}">
        <p14:creationId xmlns:p14="http://schemas.microsoft.com/office/powerpoint/2010/main" val="1057662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3457500"/>
            <a:ext cx="8229600" cy="1146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382" y="1295400"/>
            <a:ext cx="54864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742709" y="799743"/>
            <a:ext cx="3200400" cy="4801314"/>
          </a:xfrm>
          <a:prstGeom prst="rect">
            <a:avLst/>
          </a:prstGeom>
          <a:noFill/>
        </p:spPr>
        <p:txBody>
          <a:bodyPr wrap="square" rtlCol="0">
            <a:spAutoFit/>
          </a:bodyPr>
          <a:lstStyle/>
          <a:p>
            <a:r>
              <a:rPr lang="en-US" dirty="0" smtClean="0"/>
              <a:t>To Begin with you need to know what features your flip camera has. Lets start with a visual that has the names for these features. First with the left side you have your USB arm and the TV playback slot. In the front (not shown here) is the recorder and the battery casing. The right has your off/on power switch, while on the back the speaker, LCD Screen, play record and delete buttons, the plus and minus signs are your zoom in and out buttons. Finally on the bottom you have your Tripod mount. </a:t>
            </a:r>
            <a:endParaRPr lang="en-US" dirty="0"/>
          </a:p>
        </p:txBody>
      </p:sp>
    </p:spTree>
    <p:extLst>
      <p:ext uri="{BB962C8B-B14F-4D97-AF65-F5344CB8AC3E}">
        <p14:creationId xmlns:p14="http://schemas.microsoft.com/office/powerpoint/2010/main" val="2915717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Flip Cameras do more than record,</a:t>
            </a:r>
            <a:endParaRPr lang="en-US" dirty="0"/>
          </a:p>
        </p:txBody>
      </p:sp>
      <p:sp>
        <p:nvSpPr>
          <p:cNvPr id="3" name="Content Placeholder 2"/>
          <p:cNvSpPr>
            <a:spLocks noGrp="1"/>
          </p:cNvSpPr>
          <p:nvPr>
            <p:ph idx="1"/>
          </p:nvPr>
        </p:nvSpPr>
        <p:spPr/>
        <p:txBody>
          <a:bodyPr/>
          <a:lstStyle/>
          <a:p>
            <a:r>
              <a:rPr lang="en-US" dirty="0"/>
              <a:t>Y</a:t>
            </a:r>
            <a:r>
              <a:rPr lang="en-US" dirty="0" smtClean="0"/>
              <a:t>ou can catch precious moments in your life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581400"/>
            <a:ext cx="3796145" cy="303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2240835"/>
            <a:ext cx="4360231" cy="3693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2116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685800"/>
            <a:ext cx="8229600" cy="1143000"/>
          </a:xfrm>
        </p:spPr>
        <p:txBody>
          <a:bodyPr>
            <a:noAutofit/>
          </a:bodyPr>
          <a:lstStyle/>
          <a:p>
            <a:r>
              <a:rPr lang="en-US" sz="3600" dirty="0" smtClean="0"/>
              <a:t>This chart tells you the various types of flip cameras available with a little bit of information on each so you can pick the flip camera that’s right for you.</a:t>
            </a:r>
            <a:endParaRPr lang="en-US" sz="3600" dirty="0"/>
          </a:p>
        </p:txBody>
      </p:sp>
      <p:sp>
        <p:nvSpPr>
          <p:cNvPr id="3" name="Content Placeholder 2"/>
          <p:cNvSpPr>
            <a:spLocks noGrp="1"/>
          </p:cNvSpPr>
          <p:nvPr>
            <p:ph idx="1"/>
          </p:nvPr>
        </p:nvSpPr>
        <p:spPr>
          <a:xfrm>
            <a:off x="457200" y="2590800"/>
            <a:ext cx="8229600" cy="3505200"/>
          </a:xfrm>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590800"/>
            <a:ext cx="81534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826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Flip Video Camera Information&amp;quot;&quot;/&gt;&lt;property id=&quot;20307&quot; value=&quot;256&quot;/&gt;&lt;/object&gt;&lt;object type=&quot;3&quot; unique_id=&quot;10005&quot;&gt;&lt;property id=&quot;20148&quot; value=&quot;5&quot;/&gt;&lt;property id=&quot;20300&quot; value=&quot;Slide 2&quot;/&gt;&lt;property id=&quot;20307&quot; value=&quot;257&quot;/&gt;&lt;/object&gt;&lt;object type=&quot;3&quot; unique_id=&quot;10006&quot;&gt;&lt;property id=&quot;20148&quot; value=&quot;5&quot;/&gt;&lt;property id=&quot;20300&quot; value=&quot;Slide 4 - &amp;quot;This chart tells you the various types of flip cameras available with a little bit of information on each so you ca&quot;/&gt;&lt;property id=&quot;20307&quot; value=&quot;258&quot;/&gt;&lt;/object&gt;&lt;object type=&quot;3&quot; unique_id=&quot;10050&quot;&gt;&lt;property id=&quot;20148&quot; value=&quot;5&quot;/&gt;&lt;property id=&quot;20300&quot; value=&quot;Slide 3 - &amp;quot;Flip Cameras do more than record,&amp;quot;&quot;/&gt;&lt;property id=&quot;20307&quot; value=&quot;260&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163</Words>
  <Application>Microsoft Office PowerPoint</Application>
  <PresentationFormat>On-screen Show (4:3)</PresentationFormat>
  <Paragraphs>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Flip Video Camera Information</vt:lpstr>
      <vt:lpstr>PowerPoint Presentation</vt:lpstr>
      <vt:lpstr>Flip Cameras do more than record,</vt:lpstr>
      <vt:lpstr>This chart tells you the various types of flip cameras available with a little bit of information on each so you can pick the flip camera that’s right for you.</vt:lpstr>
    </vt:vector>
  </TitlesOfParts>
  <Company>Marshall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a Flip Video Camera</dc:title>
  <dc:creator>Gregory Brooks Perry</dc:creator>
  <cp:lastModifiedBy>Gregory Brooks Perry</cp:lastModifiedBy>
  <cp:revision>7</cp:revision>
  <dcterms:created xsi:type="dcterms:W3CDTF">2010-12-06T22:13:50Z</dcterms:created>
  <dcterms:modified xsi:type="dcterms:W3CDTF">2010-12-06T23:27:12Z</dcterms:modified>
</cp:coreProperties>
</file>